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67" r:id="rId16"/>
    <p:sldId id="268" r:id="rId17"/>
    <p:sldId id="294" r:id="rId18"/>
    <p:sldId id="295" r:id="rId19"/>
    <p:sldId id="320" r:id="rId20"/>
    <p:sldId id="321" r:id="rId21"/>
    <p:sldId id="322" r:id="rId22"/>
    <p:sldId id="323" r:id="rId23"/>
    <p:sldId id="325" r:id="rId24"/>
    <p:sldId id="330" r:id="rId25"/>
    <p:sldId id="329" r:id="rId26"/>
    <p:sldId id="328" r:id="rId27"/>
    <p:sldId id="289" r:id="rId28"/>
    <p:sldId id="269" r:id="rId29"/>
    <p:sldId id="270" r:id="rId30"/>
    <p:sldId id="271" r:id="rId31"/>
    <p:sldId id="275" r:id="rId32"/>
    <p:sldId id="272" r:id="rId33"/>
    <p:sldId id="287" r:id="rId34"/>
    <p:sldId id="273" r:id="rId35"/>
    <p:sldId id="274" r:id="rId36"/>
    <p:sldId id="277" r:id="rId37"/>
    <p:sldId id="276" r:id="rId38"/>
    <p:sldId id="278" r:id="rId39"/>
    <p:sldId id="279" r:id="rId40"/>
    <p:sldId id="280" r:id="rId41"/>
    <p:sldId id="281" r:id="rId42"/>
    <p:sldId id="286" r:id="rId43"/>
    <p:sldId id="283" r:id="rId44"/>
    <p:sldId id="284" r:id="rId45"/>
    <p:sldId id="285" r:id="rId46"/>
    <p:sldId id="282" r:id="rId47"/>
    <p:sldId id="288" r:id="rId48"/>
    <p:sldId id="290" r:id="rId49"/>
    <p:sldId id="291" r:id="rId50"/>
    <p:sldId id="318" r:id="rId51"/>
    <p:sldId id="319" r:id="rId52"/>
    <p:sldId id="292" r:id="rId53"/>
    <p:sldId id="293" r:id="rId54"/>
    <p:sldId id="296" r:id="rId55"/>
    <p:sldId id="297" r:id="rId56"/>
    <p:sldId id="298" r:id="rId57"/>
    <p:sldId id="299" r:id="rId58"/>
    <p:sldId id="300" r:id="rId59"/>
    <p:sldId id="302" r:id="rId60"/>
    <p:sldId id="303" r:id="rId61"/>
    <p:sldId id="304" r:id="rId62"/>
    <p:sldId id="301" r:id="rId63"/>
    <p:sldId id="316" r:id="rId64"/>
    <p:sldId id="317" r:id="rId65"/>
    <p:sldId id="351" r:id="rId66"/>
    <p:sldId id="331" r:id="rId67"/>
    <p:sldId id="352" r:id="rId68"/>
    <p:sldId id="353" r:id="rId69"/>
    <p:sldId id="354" r:id="rId70"/>
    <p:sldId id="334" r:id="rId71"/>
    <p:sldId id="335" r:id="rId72"/>
    <p:sldId id="336" r:id="rId73"/>
    <p:sldId id="337" r:id="rId74"/>
    <p:sldId id="338" r:id="rId75"/>
    <p:sldId id="339" r:id="rId76"/>
    <p:sldId id="355" r:id="rId77"/>
    <p:sldId id="356" r:id="rId78"/>
    <p:sldId id="340" r:id="rId79"/>
    <p:sldId id="341" r:id="rId80"/>
    <p:sldId id="342" r:id="rId81"/>
    <p:sldId id="343" r:id="rId82"/>
    <p:sldId id="344" r:id="rId83"/>
    <p:sldId id="345" r:id="rId84"/>
    <p:sldId id="346" r:id="rId85"/>
    <p:sldId id="349" r:id="rId86"/>
    <p:sldId id="348" r:id="rId87"/>
    <p:sldId id="350" r:id="rId88"/>
    <p:sldId id="333" r:id="rId89"/>
    <p:sldId id="332" r:id="rId90"/>
    <p:sldId id="305" r:id="rId91"/>
    <p:sldId id="312" r:id="rId92"/>
    <p:sldId id="313" r:id="rId93"/>
    <p:sldId id="314" r:id="rId94"/>
    <p:sldId id="315" r:id="rId95"/>
    <p:sldId id="311" r:id="rId96"/>
    <p:sldId id="306" r:id="rId97"/>
    <p:sldId id="307" r:id="rId98"/>
    <p:sldId id="308" r:id="rId99"/>
    <p:sldId id="309" r:id="rId100"/>
    <p:sldId id="310"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201" autoAdjust="0"/>
  </p:normalViewPr>
  <p:slideViewPr>
    <p:cSldViewPr snapToGrid="0">
      <p:cViewPr varScale="1">
        <p:scale>
          <a:sx n="81" d="100"/>
          <a:sy n="81" d="100"/>
        </p:scale>
        <p:origin x="11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03/12/2022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03/12/2022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46185" y="1748084"/>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46185" y="4919909"/>
            <a:ext cx="3533775" cy="1076325"/>
          </a:xfrm>
          <a:prstGeom prst="rect">
            <a:avLst/>
          </a:prstGeom>
        </p:spPr>
      </p:pic>
      <p:pic>
        <p:nvPicPr>
          <p:cNvPr id="10" name="Imagem 9">
            <a:extLst>
              <a:ext uri="{FF2B5EF4-FFF2-40B4-BE49-F238E27FC236}">
                <a16:creationId xmlns:a16="http://schemas.microsoft.com/office/drawing/2014/main" id="{2FDA2A6E-DC8A-5719-F49E-207BD223FC35}"/>
              </a:ext>
            </a:extLst>
          </p:cNvPr>
          <p:cNvPicPr>
            <a:picLocks noChangeAspect="1"/>
          </p:cNvPicPr>
          <p:nvPr/>
        </p:nvPicPr>
        <p:blipFill>
          <a:blip r:embed="rId4"/>
          <a:stretch>
            <a:fillRect/>
          </a:stretch>
        </p:blipFill>
        <p:spPr>
          <a:xfrm>
            <a:off x="4136591" y="1748084"/>
            <a:ext cx="3505200" cy="2733675"/>
          </a:xfrm>
          <a:prstGeom prst="rect">
            <a:avLst/>
          </a:prstGeom>
        </p:spPr>
      </p:pic>
      <p:pic>
        <p:nvPicPr>
          <p:cNvPr id="12" name="Imagem 11">
            <a:extLst>
              <a:ext uri="{FF2B5EF4-FFF2-40B4-BE49-F238E27FC236}">
                <a16:creationId xmlns:a16="http://schemas.microsoft.com/office/drawing/2014/main" id="{2FFB071B-C408-96EA-F54D-23227008ABD6}"/>
              </a:ext>
            </a:extLst>
          </p:cNvPr>
          <p:cNvPicPr>
            <a:picLocks noChangeAspect="1"/>
          </p:cNvPicPr>
          <p:nvPr/>
        </p:nvPicPr>
        <p:blipFill>
          <a:blip r:embed="rId5"/>
          <a:stretch>
            <a:fillRect/>
          </a:stretch>
        </p:blipFill>
        <p:spPr>
          <a:xfrm>
            <a:off x="6799385" y="1814759"/>
            <a:ext cx="3505200" cy="2667000"/>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46185" y="1748084"/>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46185" y="4919909"/>
            <a:ext cx="3533775" cy="1076325"/>
          </a:xfrm>
          <a:prstGeom prst="rect">
            <a:avLst/>
          </a:prstGeom>
        </p:spPr>
      </p:pic>
      <p:pic>
        <p:nvPicPr>
          <p:cNvPr id="10" name="Imagem 9">
            <a:extLst>
              <a:ext uri="{FF2B5EF4-FFF2-40B4-BE49-F238E27FC236}">
                <a16:creationId xmlns:a16="http://schemas.microsoft.com/office/drawing/2014/main" id="{2FDA2A6E-DC8A-5719-F49E-207BD223FC35}"/>
              </a:ext>
            </a:extLst>
          </p:cNvPr>
          <p:cNvPicPr>
            <a:picLocks noChangeAspect="1"/>
          </p:cNvPicPr>
          <p:nvPr/>
        </p:nvPicPr>
        <p:blipFill>
          <a:blip r:embed="rId4"/>
          <a:stretch>
            <a:fillRect/>
          </a:stretch>
        </p:blipFill>
        <p:spPr>
          <a:xfrm>
            <a:off x="4136591" y="1748084"/>
            <a:ext cx="3505200" cy="2733675"/>
          </a:xfrm>
          <a:prstGeom prst="rect">
            <a:avLst/>
          </a:prstGeom>
        </p:spPr>
      </p:pic>
      <p:pic>
        <p:nvPicPr>
          <p:cNvPr id="12" name="Imagem 11">
            <a:extLst>
              <a:ext uri="{FF2B5EF4-FFF2-40B4-BE49-F238E27FC236}">
                <a16:creationId xmlns:a16="http://schemas.microsoft.com/office/drawing/2014/main" id="{2FFB071B-C408-96EA-F54D-23227008ABD6}"/>
              </a:ext>
            </a:extLst>
          </p:cNvPr>
          <p:cNvPicPr>
            <a:picLocks noChangeAspect="1"/>
          </p:cNvPicPr>
          <p:nvPr/>
        </p:nvPicPr>
        <p:blipFill>
          <a:blip r:embed="rId5"/>
          <a:stretch>
            <a:fillRect/>
          </a:stretch>
        </p:blipFill>
        <p:spPr>
          <a:xfrm>
            <a:off x="6799385" y="1814759"/>
            <a:ext cx="3505200" cy="2667000"/>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Testes</a:t>
            </a:r>
            <a:r>
              <a:rPr lang="pt-BR" sz="3100" dirty="0"/>
              <a:t> de cadastro de cliente</a:t>
            </a:r>
          </a:p>
        </p:txBody>
      </p:sp>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Tree>
    <p:extLst>
      <p:ext uri="{BB962C8B-B14F-4D97-AF65-F5344CB8AC3E}">
        <p14:creationId xmlns:p14="http://schemas.microsoft.com/office/powerpoint/2010/main" val="8583213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706</TotalTime>
  <Words>3185</Words>
  <Application>Microsoft Office PowerPoint</Application>
  <PresentationFormat>Widescreen</PresentationFormat>
  <Paragraphs>385</Paragraphs>
  <Slides>97</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97</vt:i4>
      </vt:variant>
    </vt:vector>
  </HeadingPairs>
  <TitlesOfParts>
    <vt:vector size="103"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 Fluxo de Cadastro do Cliente</vt:lpstr>
      <vt:lpstr>Apresentação do PowerPoint</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vt:lpstr>
      <vt:lpstr>Testes</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Testes de cadastro de cliente</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51</cp:revision>
  <dcterms:created xsi:type="dcterms:W3CDTF">2022-11-20T14:07:41Z</dcterms:created>
  <dcterms:modified xsi:type="dcterms:W3CDTF">2022-12-03T14:27:03Z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